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1" r:id="rId16"/>
    <p:sldId id="272" r:id="rId17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5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>
        <p:scale>
          <a:sx n="102" d="100"/>
          <a:sy n="102" d="100"/>
        </p:scale>
        <p:origin x="883" y="-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C5CC5F-F671-4BD3-903C-BBFBBDBA42C4}" type="datetimeFigureOut">
              <a:rPr lang="nl-NL" altLang="nl-NL"/>
              <a:pPr/>
              <a:t>1-3-2016</a:t>
            </a:fld>
            <a:endParaRPr lang="nl-NL" alt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6834473-9339-49DA-B91E-BAFC529159B4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827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2031945-604A-478E-9397-E35ACB255561}" type="datetimeFigureOut">
              <a:rPr lang="nl-NL" altLang="nl-NL"/>
              <a:pPr/>
              <a:t>1-3-2016</a:t>
            </a:fld>
            <a:endParaRPr lang="nl-NL" alt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 smtClean="0"/>
              <a:t>Klik om de tekststijl van het model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613420-4E29-419F-B85B-831415A90170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72750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1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0935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2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2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4711" y="695559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B43A03D-A3CE-4237-9A47-56C6BC602309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642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3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3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364712" y="695559"/>
            <a:ext cx="5536556" cy="25217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4D60A4-E7A6-40F4-A4D6-B502AD64B6CD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51854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4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4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01550" y="5012271"/>
            <a:ext cx="6773337" cy="143086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F85DC66-DB71-4837-820D-DE84862A9825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205189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18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2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005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3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7" y="1162800"/>
            <a:ext cx="5871600" cy="1234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2559600"/>
            <a:ext cx="5871600" cy="123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750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1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E20D75-720A-4BFD-9CED-89DD487C5CAD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3868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2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a_vs2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336804" y="1129719"/>
            <a:ext cx="6349999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671030-B96B-4A2E-9E4B-8D3C438BA553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745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1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a_vs1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10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8977954-9ABD-442F-8D2B-0B07F1F19A6C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708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2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9933" y="1129719"/>
            <a:ext cx="4986870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0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2A0B32-1DDE-4917-AA1E-B07E2ED3FD9E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1391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3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1004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A4E400-6832-474E-B409-D6F3F94CE329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82107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1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1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2183087" y="5401730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FEACB45-0BA3-479C-905C-7B4CB6384F88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2671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7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125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ヒラギノ角ゴ Pro W3" pitchFamily="12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12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ardeuniversiteit.ga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ctrTitle"/>
          </p:nvPr>
        </p:nvSpPr>
        <p:spPr bwMode="auto">
          <a:xfrm>
            <a:off x="276225" y="1622425"/>
            <a:ext cx="3592513" cy="1963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Group 15</a:t>
            </a:r>
            <a:endParaRPr lang="nl-NL" alt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8" name="Subtitel 2"/>
          <p:cNvSpPr>
            <a:spLocks noGrp="1"/>
          </p:cNvSpPr>
          <p:nvPr>
            <p:ph type="subTitle" idx="1"/>
          </p:nvPr>
        </p:nvSpPr>
        <p:spPr bwMode="auto">
          <a:xfrm>
            <a:off x="1949903" y="3245530"/>
            <a:ext cx="7618640" cy="2705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A site to see:</a:t>
            </a:r>
          </a:p>
          <a:p>
            <a:r>
              <a:rPr lang="en-US" alt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altLang="nl-NL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http://www.naardeuniversiteit.ga/</a:t>
            </a:r>
            <a:endParaRPr lang="en-US" alt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l-NL" altLang="nl-NL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10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097"/>
          <a:stretch/>
        </p:blipFill>
        <p:spPr>
          <a:xfrm>
            <a:off x="0" y="1129719"/>
            <a:ext cx="9154118" cy="45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2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11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789"/>
          <a:stretch/>
        </p:blipFill>
        <p:spPr>
          <a:xfrm>
            <a:off x="1" y="1129719"/>
            <a:ext cx="9144000" cy="45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6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12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907"/>
          <a:stretch/>
        </p:blipFill>
        <p:spPr>
          <a:xfrm>
            <a:off x="6026" y="1129719"/>
            <a:ext cx="9137974" cy="45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8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13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58"/>
          <a:stretch/>
        </p:blipFill>
        <p:spPr>
          <a:xfrm>
            <a:off x="0" y="980626"/>
            <a:ext cx="9161237" cy="50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8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14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985"/>
          <a:stretch/>
        </p:blipFill>
        <p:spPr>
          <a:xfrm>
            <a:off x="0" y="1274163"/>
            <a:ext cx="9148221" cy="45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0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15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905"/>
          <a:stretch/>
        </p:blipFill>
        <p:spPr>
          <a:xfrm>
            <a:off x="0" y="1129719"/>
            <a:ext cx="9140833" cy="47352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4992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 smtClean="0"/>
              <a:t>Questions?</a:t>
            </a:r>
            <a:endParaRPr lang="nl-NL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16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3373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2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25" y="1771969"/>
            <a:ext cx="9154525" cy="33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jdelijke aanduiding voor inhoud 1"/>
          <p:cNvSpPr>
            <a:spLocks noGrp="1"/>
          </p:cNvSpPr>
          <p:nvPr>
            <p:ph sz="half" idx="2"/>
          </p:nvPr>
        </p:nvSpPr>
        <p:spPr bwMode="auto">
          <a:xfrm>
            <a:off x="342900" y="1130300"/>
            <a:ext cx="8250238" cy="5194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5" charset="-128"/>
              </a:defRPr>
            </a:lvl9pPr>
          </a:lstStyle>
          <a:p>
            <a:fld id="{E0A92FB6-7C7F-4707-AA44-ECDDF314CD54}" type="slidenum">
              <a:rPr lang="nl-NL" altLang="nl-NL">
                <a:solidFill>
                  <a:srgbClr val="FFFFFF"/>
                </a:solidFill>
                <a:latin typeface="Arial" panose="020B0604020202020204" pitchFamily="34" charset="0"/>
              </a:rPr>
              <a:pPr/>
              <a:t>3</a:t>
            </a:fld>
            <a:endParaRPr lang="nl-NL" altLang="nl-NL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5363" name="Subtitel 3"/>
          <p:cNvSpPr>
            <a:spLocks noGrp="1"/>
          </p:cNvSpPr>
          <p:nvPr>
            <p:ph type="subTitle" idx="1"/>
          </p:nvPr>
        </p:nvSpPr>
        <p:spPr bwMode="auto">
          <a:xfrm>
            <a:off x="596900" y="6472238"/>
            <a:ext cx="1722438" cy="28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nl-NL" altLang="nl-NL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19" y="982662"/>
            <a:ext cx="3715200" cy="50115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4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867" y="1419550"/>
            <a:ext cx="4515001" cy="43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5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36" y="1459032"/>
            <a:ext cx="6372601" cy="45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1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6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37" y="816912"/>
            <a:ext cx="2038200" cy="550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7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054"/>
            <a:ext cx="9232014" cy="28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0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8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64"/>
          <a:stretch/>
        </p:blipFill>
        <p:spPr>
          <a:xfrm>
            <a:off x="2576368" y="2253344"/>
            <a:ext cx="3784337" cy="24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4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20D75-720A-4BFD-9CED-89DD487C5CAD}" type="slidenum">
              <a:rPr lang="nl-NL" altLang="nl-NL" smtClean="0"/>
              <a:pPr/>
              <a:t>9</a:t>
            </a:fld>
            <a:endParaRPr lang="nl-NL" alt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87" y="1378540"/>
            <a:ext cx="3031500" cy="46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8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Aangepast 29">
      <a:dk1>
        <a:srgbClr val="003A80"/>
      </a:dk1>
      <a:lt1>
        <a:srgbClr val="FFFFFF"/>
      </a:lt1>
      <a:dk2>
        <a:srgbClr val="003A80"/>
      </a:dk2>
      <a:lt2>
        <a:srgbClr val="FFFFFF"/>
      </a:lt2>
      <a:accent1>
        <a:srgbClr val="E20026"/>
      </a:accent1>
      <a:accent2>
        <a:srgbClr val="E3004F"/>
      </a:accent2>
      <a:accent3>
        <a:srgbClr val="933589"/>
      </a:accent3>
      <a:accent4>
        <a:srgbClr val="009EE0"/>
      </a:accent4>
      <a:accent5>
        <a:srgbClr val="89BA17"/>
      </a:accent5>
      <a:accent6>
        <a:srgbClr val="F29400"/>
      </a:accent6>
      <a:hlink>
        <a:srgbClr val="E20026"/>
      </a:hlink>
      <a:folHlink>
        <a:srgbClr val="E200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t">
        <a:norm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TUe_Def_PPT_Template_Warm-Red</Template>
  <TotalTime>24</TotalTime>
  <Words>29</Words>
  <Application>Microsoft Office PowerPoint</Application>
  <PresentationFormat>On-screen Show (4:3)</PresentationFormat>
  <Paragraphs>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ヒラギノ角ゴ Pro W3</vt:lpstr>
      <vt:lpstr>Arial</vt:lpstr>
      <vt:lpstr>Office-thema</vt:lpstr>
      <vt:lpstr>Group 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15</dc:title>
  <dc:creator>Franken, T.T.P.</dc:creator>
  <cp:lastModifiedBy>Franken, T.T.P.</cp:lastModifiedBy>
  <cp:revision>3</cp:revision>
  <dcterms:created xsi:type="dcterms:W3CDTF">2016-03-01T14:52:25Z</dcterms:created>
  <dcterms:modified xsi:type="dcterms:W3CDTF">2016-03-01T15:17:19Z</dcterms:modified>
</cp:coreProperties>
</file>